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3A5B2-636B-4F11-881D-A5EC8D48E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67575-0565-4E58-9ECF-3DF8F76808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24DE1-6867-4314-B548-5853B398B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A355A-C58B-4ABC-84C1-079FE3D0E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3C753-7A5B-42F8-800A-8A758CF98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60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7755-1108-45E4-BC7C-86AE0BA14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16555-9983-4168-8239-2F0A1A23C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5ECAE-D25C-489F-A41E-B63D4D543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F76C9-20DA-401B-BD5A-0330BA26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FA361-A589-4FDD-BB37-0BF5145D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19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5885A1-888B-4356-AE6C-D82DF90D2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CB97C8-8860-416C-AE5B-268C12BEC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32C78-39D0-4408-B522-A0936D16D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6E419-074D-4E3E-B552-94082CA7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9067D-55D5-494F-B05E-02B529086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82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E4DB2-2BC5-407A-9613-2C17E6AA7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C9124-8F3C-454E-AFAE-1408CD594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2CD6C-6C19-4A61-A273-E80241AE2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77253-C717-4B1A-8A84-1FC7D17F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C018D-C74F-455A-8C66-219962ED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37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111A8-EAF8-4D68-9506-532AE8A58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593D7-B361-4B72-9D69-412FB32BE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62F72-E166-4E1B-B1E0-20D065FE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8A1CE-309A-4F96-8315-FA16A7A2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30623-C812-4DBE-8A13-9E74756F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1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BF5F7-6BA4-46D6-89DD-B8508E99A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02698-3A33-48C8-9080-7053548D47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B8E33-1142-4FD6-9FFA-D41EE2B25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484B0-7471-437A-9800-68E5A611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C1A0F-ABEF-45CE-AB59-C52376D9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1FBC0-BC7C-4931-93DF-0867B7B4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44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76A29-CD64-40A6-B8D0-9CB2FBC68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02452-C102-4452-92E5-522AC1CEC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D15428-BE50-4B25-8D4A-CFB22453D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8A19F3-7EA7-4B4D-BB08-30E72E5E8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9FC443-FC4C-4294-85D2-B637E903F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AC9F60-A2D3-44F0-BEF5-242D94770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5A25B8-6281-4BCA-8E9A-9C3D83C69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A9A33F-FDC1-4FBC-B449-0AA1DFC16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9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410A5-FA63-4158-BE7C-0B74C7D5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2AA22F-B25E-4B0E-8E4C-4C3629886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B4B23-4944-40BE-88C7-9A805366D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94A44-BE46-46A6-BCF9-8E2AC12C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79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4EBC65-B277-40DD-8FA6-173C8FB1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85B5FF-BFE8-4C64-9A77-06A9CA25A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73A8F0-9BB7-4E97-9A3A-6380C2A7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52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424CC-CB57-452E-9522-F6162AA8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13B0A-052E-446D-B512-D87F7F498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80430-DF54-413B-B700-3D4F42AF9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2EC1A-B0CE-43DA-80EB-79E119297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8A115-7C2B-41A3-9365-AD74E52BE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1F5C6-F9D0-4F20-B470-6D5A78629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42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E3316-ECD7-4494-87CC-A233CBEE9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490CD9-52A9-48C0-AC4D-7D5DA402B0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43189-C9FC-4CE6-93DB-F1557F01C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8DFB8-3898-4FB1-8994-9062A5620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3AA46-5DFB-4AC3-8917-BA6CDCF5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D960B-EDB8-4335-9117-77D8AD94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32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7FDFBB-BCFC-4549-AE7C-3672CF93B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BDB28-6C6A-4C67-9FD0-0C4BED434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B31D5-95EC-4D51-A7AF-2C260C801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E96AD-870B-45F0-A623-5E26FB5CB87A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F3B3E-7C47-40B6-A715-818DD3E5C4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B571D-E4B0-4C8A-91A1-DC9B38364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F18AE-C542-4482-BAF7-B5818597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41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333C2-1088-4239-906B-1C89331CA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02601-483A-4682-95B8-A59166F61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977930-3AAA-464E-9C32-3D69F278E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9634CAA-6CC7-4018-AB06-DC49FC5761A1}"/>
              </a:ext>
            </a:extLst>
          </p:cNvPr>
          <p:cNvSpPr/>
          <p:nvPr/>
        </p:nvSpPr>
        <p:spPr>
          <a:xfrm>
            <a:off x="3749879" y="604007"/>
            <a:ext cx="1409350" cy="4262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07B452-46C8-4710-A889-A09560243004}"/>
              </a:ext>
            </a:extLst>
          </p:cNvPr>
          <p:cNvSpPr txBox="1"/>
          <p:nvPr/>
        </p:nvSpPr>
        <p:spPr>
          <a:xfrm>
            <a:off x="5259897" y="663258"/>
            <a:ext cx="1824923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Logo issue as in BCL-P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8EF7ED-A7C6-4B21-A0F8-81E9602D24DC}"/>
              </a:ext>
            </a:extLst>
          </p:cNvPr>
          <p:cNvSpPr/>
          <p:nvPr/>
        </p:nvSpPr>
        <p:spPr>
          <a:xfrm>
            <a:off x="5226341" y="4938949"/>
            <a:ext cx="178405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E6457C-7CE3-4560-8032-A4BB56447DC2}"/>
              </a:ext>
            </a:extLst>
          </p:cNvPr>
          <p:cNvSpPr txBox="1"/>
          <p:nvPr/>
        </p:nvSpPr>
        <p:spPr>
          <a:xfrm>
            <a:off x="5603846" y="4580834"/>
            <a:ext cx="3640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Old version is correct, change to </a:t>
            </a:r>
            <a:r>
              <a:rPr lang="zh-TW" altLang="en-US" sz="1400" dirty="0">
                <a:solidFill>
                  <a:srgbClr val="FF0000"/>
                </a:solidFill>
              </a:rPr>
              <a:t>開始填寫量表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57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B88F-26B4-49CA-814A-E463F63F2C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EDA9E-A183-469E-96E2-4B13B7B771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55295F-CE22-4F0F-9961-CD113F370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44C9768-E5D0-419E-B448-AD2EE1AD0BB0}"/>
              </a:ext>
            </a:extLst>
          </p:cNvPr>
          <p:cNvSpPr/>
          <p:nvPr/>
        </p:nvSpPr>
        <p:spPr>
          <a:xfrm>
            <a:off x="4376450" y="2514333"/>
            <a:ext cx="477949" cy="2120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B60BB-75D1-4A0B-8068-131D148A56BB}"/>
              </a:ext>
            </a:extLst>
          </p:cNvPr>
          <p:cNvSpPr txBox="1"/>
          <p:nvPr/>
        </p:nvSpPr>
        <p:spPr>
          <a:xfrm>
            <a:off x="4615424" y="2206555"/>
            <a:ext cx="4766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</a:rPr>
              <a:t>Gender is incorrect</a:t>
            </a:r>
          </a:p>
        </p:txBody>
      </p:sp>
    </p:spTree>
    <p:extLst>
      <p:ext uri="{BB962C8B-B14F-4D97-AF65-F5344CB8AC3E}">
        <p14:creationId xmlns:p14="http://schemas.microsoft.com/office/powerpoint/2010/main" val="817104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Chan</dc:creator>
  <cp:lastModifiedBy>Kevin Chan</cp:lastModifiedBy>
  <cp:revision>6</cp:revision>
  <dcterms:created xsi:type="dcterms:W3CDTF">2021-10-29T03:48:07Z</dcterms:created>
  <dcterms:modified xsi:type="dcterms:W3CDTF">2021-10-29T03:51:41Z</dcterms:modified>
</cp:coreProperties>
</file>